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699" r:id="rId4"/>
    <p:sldMasterId id="2147483723" r:id="rId5"/>
    <p:sldMasterId id="2147483735" r:id="rId6"/>
  </p:sldMasterIdLst>
  <p:notesMasterIdLst>
    <p:notesMasterId r:id="rId22"/>
  </p:notesMasterIdLst>
  <p:sldIdLst>
    <p:sldId id="304" r:id="rId7"/>
    <p:sldId id="316" r:id="rId8"/>
    <p:sldId id="305" r:id="rId9"/>
    <p:sldId id="317" r:id="rId10"/>
    <p:sldId id="318" r:id="rId11"/>
    <p:sldId id="307" r:id="rId12"/>
    <p:sldId id="319" r:id="rId13"/>
    <p:sldId id="320" r:id="rId14"/>
    <p:sldId id="321" r:id="rId15"/>
    <p:sldId id="322" r:id="rId16"/>
    <p:sldId id="310" r:id="rId17"/>
    <p:sldId id="323" r:id="rId18"/>
    <p:sldId id="313" r:id="rId19"/>
    <p:sldId id="314" r:id="rId20"/>
    <p:sldId id="315" r:id="rId21"/>
  </p:sldIdLst>
  <p:sldSz cx="16459200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731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14622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21934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29245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3655734" algn="l" defTabSz="1462294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4386870" algn="l" defTabSz="1462294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5118017" algn="l" defTabSz="1462294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5849163" algn="l" defTabSz="1462294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00000"/>
    <a:srgbClr val="FFCCFF"/>
    <a:srgbClr val="0000CC"/>
    <a:srgbClr val="FFFF66"/>
    <a:srgbClr val="FF3399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>
        <p:scale>
          <a:sx n="53" d="100"/>
          <a:sy n="53" d="100"/>
        </p:scale>
        <p:origin x="-546" y="-48"/>
      </p:cViewPr>
      <p:guideLst>
        <p:guide orient="horz" pos="2880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899D72-0E5A-4F85-87E6-51F9BDE6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731147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462294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2193438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924582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3655734" algn="l" defTabSz="14622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70" algn="l" defTabSz="14622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8017" algn="l" defTabSz="14622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63" algn="l" defTabSz="14622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79F43661-B6AF-4818-960E-E1703A3816EA}" type="slidenum">
              <a:rPr lang="zh-CN" altLang="en-US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defTabSz="914400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59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0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20"/>
            <a:ext cx="12344400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445" indent="0" algn="ctr">
              <a:buNone/>
              <a:defRPr sz="2700"/>
            </a:lvl2pPr>
            <a:lvl3pPr marL="1226886" indent="0" algn="ctr">
              <a:buNone/>
              <a:defRPr sz="2300"/>
            </a:lvl3pPr>
            <a:lvl4pPr marL="1840319" indent="0" algn="ctr">
              <a:buNone/>
              <a:defRPr sz="2200"/>
            </a:lvl4pPr>
            <a:lvl5pPr marL="2453759" indent="0" algn="ctr">
              <a:buNone/>
              <a:defRPr sz="2200"/>
            </a:lvl5pPr>
            <a:lvl6pPr marL="3067198" indent="0" algn="ctr">
              <a:buNone/>
              <a:defRPr sz="2200"/>
            </a:lvl6pPr>
            <a:lvl7pPr marL="3680643" indent="0" algn="ctr">
              <a:buNone/>
              <a:defRPr sz="2200"/>
            </a:lvl7pPr>
            <a:lvl8pPr marL="4294076" indent="0" algn="ctr">
              <a:buNone/>
              <a:defRPr sz="2200"/>
            </a:lvl8pPr>
            <a:lvl9pPr marL="4907517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27921F-7AF7-4F7B-ACC0-661674A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F0DA0-CFFC-49FF-A1B9-F34CF55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BD1B9A-9BCA-4B6B-A36D-161B3649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39F2-165A-4081-92C4-8DFC04868768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8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7DB472-F959-4575-9D7E-9EB343B5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41CC4-69F0-4572-850F-3AC994A3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9B4FF5-C279-4F5D-89F9-E15AC64C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7F59-9F23-48E4-8934-E4448632DD68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8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30" y="486861"/>
            <a:ext cx="3549015" cy="77491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5" y="486861"/>
            <a:ext cx="10441305" cy="77491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3DDD85-E48E-4A08-A2A5-4F3FEA72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06AFE5-7693-4C5A-9915-0AE2A21D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3627DD-E1BB-460D-B757-30E1DE47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0C10-DAFF-414E-8AFB-EFF768239973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8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86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6"/>
            <a:ext cx="12344400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3459" indent="0" algn="ctr">
              <a:buNone/>
              <a:defRPr sz="2700"/>
            </a:lvl2pPr>
            <a:lvl3pPr marL="1226918" indent="0" algn="ctr">
              <a:buNone/>
              <a:defRPr sz="2300"/>
            </a:lvl3pPr>
            <a:lvl4pPr marL="1840362" indent="0" algn="ctr">
              <a:buNone/>
              <a:defRPr sz="2200"/>
            </a:lvl4pPr>
            <a:lvl5pPr marL="2453820" indent="0" algn="ctr">
              <a:buNone/>
              <a:defRPr sz="2200"/>
            </a:lvl5pPr>
            <a:lvl6pPr marL="3067275" indent="0" algn="ctr">
              <a:buNone/>
              <a:defRPr sz="2200"/>
            </a:lvl6pPr>
            <a:lvl7pPr marL="3680736" indent="0" algn="ctr">
              <a:buNone/>
              <a:defRPr sz="2200"/>
            </a:lvl7pPr>
            <a:lvl8pPr marL="4294180" indent="0" algn="ctr">
              <a:buNone/>
              <a:defRPr sz="2200"/>
            </a:lvl8pPr>
            <a:lvl9pPr marL="4907638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EB28A422-8308-474A-A3C6-2CE68334A4E1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457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424C77F0-EDEF-4211-800B-ED32268C320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1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77"/>
            <a:ext cx="14196060" cy="3803650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10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45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69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03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38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2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07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1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76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4EFDB1CA-F123-4829-92DA-8B1171D627A6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8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102701EB-7A05-45B6-95CF-C0E25B666F3F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60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459" indent="0">
              <a:buNone/>
              <a:defRPr sz="2700" b="1"/>
            </a:lvl2pPr>
            <a:lvl3pPr marL="1226918" indent="0">
              <a:buNone/>
              <a:defRPr sz="2300" b="1"/>
            </a:lvl3pPr>
            <a:lvl4pPr marL="1840362" indent="0">
              <a:buNone/>
              <a:defRPr sz="2200" b="1"/>
            </a:lvl4pPr>
            <a:lvl5pPr marL="2453820" indent="0">
              <a:buNone/>
              <a:defRPr sz="2200" b="1"/>
            </a:lvl5pPr>
            <a:lvl6pPr marL="3067275" indent="0">
              <a:buNone/>
              <a:defRPr sz="2200" b="1"/>
            </a:lvl6pPr>
            <a:lvl7pPr marL="3680736" indent="0">
              <a:buNone/>
              <a:defRPr sz="2200" b="1"/>
            </a:lvl7pPr>
            <a:lvl8pPr marL="4294180" indent="0">
              <a:buNone/>
              <a:defRPr sz="2200" b="1"/>
            </a:lvl8pPr>
            <a:lvl9pPr marL="4907638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459" indent="0">
              <a:buNone/>
              <a:defRPr sz="2700" b="1"/>
            </a:lvl2pPr>
            <a:lvl3pPr marL="1226918" indent="0">
              <a:buNone/>
              <a:defRPr sz="2300" b="1"/>
            </a:lvl3pPr>
            <a:lvl4pPr marL="1840362" indent="0">
              <a:buNone/>
              <a:defRPr sz="2200" b="1"/>
            </a:lvl4pPr>
            <a:lvl5pPr marL="2453820" indent="0">
              <a:buNone/>
              <a:defRPr sz="2200" b="1"/>
            </a:lvl5pPr>
            <a:lvl6pPr marL="3067275" indent="0">
              <a:buNone/>
              <a:defRPr sz="2200" b="1"/>
            </a:lvl6pPr>
            <a:lvl7pPr marL="3680736" indent="0">
              <a:buNone/>
              <a:defRPr sz="2200" b="1"/>
            </a:lvl7pPr>
            <a:lvl8pPr marL="4294180" indent="0">
              <a:buNone/>
              <a:defRPr sz="2200" b="1"/>
            </a:lvl8pPr>
            <a:lvl9pPr marL="4907638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7635D915-4714-4FDD-A3CA-50DF7073694D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93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C9086159-5C3A-4063-B03C-7200714912FD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EDDDE5-C4AC-458A-AE3F-AF6B6DB0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1D3E92-0F73-4685-96BC-2286FEFF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EC8980-CE5C-4618-B31C-91D30810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89CC-4732-4491-8835-5B52E72BC65F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1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202E3B2A-C0FA-4E73-9817-0AE0BB1A5257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3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5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14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459" indent="0">
              <a:buNone/>
              <a:defRPr sz="2000"/>
            </a:lvl2pPr>
            <a:lvl3pPr marL="1226918" indent="0">
              <a:buNone/>
              <a:defRPr sz="1600"/>
            </a:lvl3pPr>
            <a:lvl4pPr marL="1840362" indent="0">
              <a:buNone/>
              <a:defRPr sz="1300"/>
            </a:lvl4pPr>
            <a:lvl5pPr marL="2453820" indent="0">
              <a:buNone/>
              <a:defRPr sz="1300"/>
            </a:lvl5pPr>
            <a:lvl6pPr marL="3067275" indent="0">
              <a:buNone/>
              <a:defRPr sz="1300"/>
            </a:lvl6pPr>
            <a:lvl7pPr marL="3680736" indent="0">
              <a:buNone/>
              <a:defRPr sz="1300"/>
            </a:lvl7pPr>
            <a:lvl8pPr marL="4294180" indent="0">
              <a:buNone/>
              <a:defRPr sz="1300"/>
            </a:lvl8pPr>
            <a:lvl9pPr marL="49076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8729888B-B2DA-4554-8424-2B0B07C7E0A1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42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05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459" indent="0">
              <a:buNone/>
              <a:defRPr sz="3800"/>
            </a:lvl2pPr>
            <a:lvl3pPr marL="1226918" indent="0">
              <a:buNone/>
              <a:defRPr sz="3200"/>
            </a:lvl3pPr>
            <a:lvl4pPr marL="1840362" indent="0">
              <a:buNone/>
              <a:defRPr sz="2700"/>
            </a:lvl4pPr>
            <a:lvl5pPr marL="2453820" indent="0">
              <a:buNone/>
              <a:defRPr sz="2700"/>
            </a:lvl5pPr>
            <a:lvl6pPr marL="3067275" indent="0">
              <a:buNone/>
              <a:defRPr sz="2700"/>
            </a:lvl6pPr>
            <a:lvl7pPr marL="3680736" indent="0">
              <a:buNone/>
              <a:defRPr sz="2700"/>
            </a:lvl7pPr>
            <a:lvl8pPr marL="4294180" indent="0">
              <a:buNone/>
              <a:defRPr sz="2700"/>
            </a:lvl8pPr>
            <a:lvl9pPr marL="4907638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14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459" indent="0">
              <a:buNone/>
              <a:defRPr sz="2000"/>
            </a:lvl2pPr>
            <a:lvl3pPr marL="1226918" indent="0">
              <a:buNone/>
              <a:defRPr sz="1600"/>
            </a:lvl3pPr>
            <a:lvl4pPr marL="1840362" indent="0">
              <a:buNone/>
              <a:defRPr sz="1300"/>
            </a:lvl4pPr>
            <a:lvl5pPr marL="2453820" indent="0">
              <a:buNone/>
              <a:defRPr sz="1300"/>
            </a:lvl5pPr>
            <a:lvl6pPr marL="3067275" indent="0">
              <a:buNone/>
              <a:defRPr sz="1300"/>
            </a:lvl6pPr>
            <a:lvl7pPr marL="3680736" indent="0">
              <a:buNone/>
              <a:defRPr sz="1300"/>
            </a:lvl7pPr>
            <a:lvl8pPr marL="4294180" indent="0">
              <a:buNone/>
              <a:defRPr sz="1300"/>
            </a:lvl8pPr>
            <a:lvl9pPr marL="490763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FCBB34E7-0BFF-4344-885A-39F0EE3B5603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3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46CD22A5-F890-4227-815B-62F7C4394031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26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9" y="486838"/>
            <a:ext cx="3549015" cy="7749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4" y="486838"/>
            <a:ext cx="10441305" cy="77491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noProof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noProof="1" smtClean="0"/>
            </a:lvl1pPr>
          </a:lstStyle>
          <a:p>
            <a:pPr>
              <a:defRPr/>
            </a:pPr>
            <a:fld id="{037CC873-559A-4324-BF38-13FCC215C055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65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10"/>
            <a:ext cx="14813280" cy="7802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>
                    <a:tint val="75000"/>
                  </a:schemeClr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 smtClean="0">
                <a:solidFill>
                  <a:srgbClr val="898989"/>
                </a:solidFill>
                <a:latin typeface="VNI-Heather" pitchFamily="2" charset="0"/>
              </a:defRPr>
            </a:lvl1pPr>
          </a:lstStyle>
          <a:p>
            <a:pPr>
              <a:defRPr/>
            </a:pPr>
            <a:fld id="{321C529F-4A73-46F9-A9F7-6A3F75C29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2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96"/>
            <a:ext cx="13990320" cy="1960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36CC-65AE-44BE-A572-5110C0D373C6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6E4F-7D80-4909-9D5E-A142E76C3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860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A58E-3CFD-433C-9D50-667F13F571AA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76F5-7A70-41E2-B72E-330CD3482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85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72"/>
            <a:ext cx="1399032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2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5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2270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05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54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67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81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2947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082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F5AD-D7BD-4DAE-B4C8-AE0B74072F8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77FB-03EB-49C4-9BDC-7F3FF2F71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19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23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23"/>
            <a:ext cx="726948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9D9D-2401-4839-995A-33607589FC9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B27C-B4DC-4F3B-B47B-04F576383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3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84"/>
            <a:ext cx="14196060" cy="3803650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10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344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68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03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37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71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06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40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75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0240B4-E593-4412-BD9F-1C0E2FF9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85425-2C36-4F69-A7D3-02CC80F7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BD0A66-7A5B-4A90-8509-FCBE4FDE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F6BE-3563-4DDA-A3BA-05D3488648BE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4" y="2046816"/>
            <a:ext cx="7272338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38" indent="0">
              <a:buNone/>
              <a:defRPr sz="2700" b="1"/>
            </a:lvl2pPr>
            <a:lvl3pPr marL="1227074" indent="0">
              <a:buNone/>
              <a:defRPr sz="2300" b="1"/>
            </a:lvl3pPr>
            <a:lvl4pPr marL="1840599" indent="0">
              <a:buNone/>
              <a:defRPr sz="2200" b="1"/>
            </a:lvl4pPr>
            <a:lvl5pPr marL="2454135" indent="0">
              <a:buNone/>
              <a:defRPr sz="2200" b="1"/>
            </a:lvl5pPr>
            <a:lvl6pPr marL="3067669" indent="0">
              <a:buNone/>
              <a:defRPr sz="2200" b="1"/>
            </a:lvl6pPr>
            <a:lvl7pPr marL="3681209" indent="0">
              <a:buNone/>
              <a:defRPr sz="2200" b="1"/>
            </a:lvl7pPr>
            <a:lvl8pPr marL="4294730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4" y="2899833"/>
            <a:ext cx="727233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84" y="2046816"/>
            <a:ext cx="7275195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538" indent="0">
              <a:buNone/>
              <a:defRPr sz="2700" b="1"/>
            </a:lvl2pPr>
            <a:lvl3pPr marL="1227074" indent="0">
              <a:buNone/>
              <a:defRPr sz="2300" b="1"/>
            </a:lvl3pPr>
            <a:lvl4pPr marL="1840599" indent="0">
              <a:buNone/>
              <a:defRPr sz="2200" b="1"/>
            </a:lvl4pPr>
            <a:lvl5pPr marL="2454135" indent="0">
              <a:buNone/>
              <a:defRPr sz="2200" b="1"/>
            </a:lvl5pPr>
            <a:lvl6pPr marL="3067669" indent="0">
              <a:buNone/>
              <a:defRPr sz="2200" b="1"/>
            </a:lvl6pPr>
            <a:lvl7pPr marL="3681209" indent="0">
              <a:buNone/>
              <a:defRPr sz="2200" b="1"/>
            </a:lvl7pPr>
            <a:lvl8pPr marL="4294730" indent="0">
              <a:buNone/>
              <a:defRPr sz="2200" b="1"/>
            </a:lvl8pPr>
            <a:lvl9pPr marL="490826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84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938E-0729-4792-B3E0-E5334100A55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0E29-E494-4213-BB1F-97DA1EC41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30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3421-03AC-4392-A96E-9136A48BE32A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BCB1-2D68-4C05-AC55-24265A2AA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715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223B-5BBD-4052-9E99-5EB5C47093A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AF2E-B04A-4205-8E38-338773469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135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77" y="364066"/>
            <a:ext cx="5414963" cy="154940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104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77" y="1913494"/>
            <a:ext cx="5414963" cy="6254750"/>
          </a:xfrm>
        </p:spPr>
        <p:txBody>
          <a:bodyPr/>
          <a:lstStyle>
            <a:lvl1pPr marL="0" indent="0">
              <a:buNone/>
              <a:defRPr sz="2000"/>
            </a:lvl1pPr>
            <a:lvl2pPr marL="613538" indent="0">
              <a:buNone/>
              <a:defRPr sz="1600"/>
            </a:lvl2pPr>
            <a:lvl3pPr marL="1227074" indent="0">
              <a:buNone/>
              <a:defRPr sz="1300"/>
            </a:lvl3pPr>
            <a:lvl4pPr marL="1840599" indent="0">
              <a:buNone/>
              <a:defRPr sz="1300"/>
            </a:lvl4pPr>
            <a:lvl5pPr marL="2454135" indent="0">
              <a:buNone/>
              <a:defRPr sz="1300"/>
            </a:lvl5pPr>
            <a:lvl6pPr marL="3067669" indent="0">
              <a:buNone/>
              <a:defRPr sz="1300"/>
            </a:lvl6pPr>
            <a:lvl7pPr marL="3681209" indent="0">
              <a:buNone/>
              <a:defRPr sz="1300"/>
            </a:lvl7pPr>
            <a:lvl8pPr marL="4294730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979C-79FC-42B1-B7FF-C1F89AFF0A1C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A71C-CDC5-4EDC-84C1-4C5D1D411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58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2"/>
            <a:ext cx="9875520" cy="75565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538" indent="0">
              <a:buNone/>
              <a:defRPr sz="3800"/>
            </a:lvl2pPr>
            <a:lvl3pPr marL="1227074" indent="0">
              <a:buNone/>
              <a:defRPr sz="3200"/>
            </a:lvl3pPr>
            <a:lvl4pPr marL="1840599" indent="0">
              <a:buNone/>
              <a:defRPr sz="2700"/>
            </a:lvl4pPr>
            <a:lvl5pPr marL="2454135" indent="0">
              <a:buNone/>
              <a:defRPr sz="2700"/>
            </a:lvl5pPr>
            <a:lvl6pPr marL="3067669" indent="0">
              <a:buNone/>
              <a:defRPr sz="2700"/>
            </a:lvl6pPr>
            <a:lvl7pPr marL="3681209" indent="0">
              <a:buNone/>
              <a:defRPr sz="2700"/>
            </a:lvl7pPr>
            <a:lvl8pPr marL="4294730" indent="0">
              <a:buNone/>
              <a:defRPr sz="2700"/>
            </a:lvl8pPr>
            <a:lvl9pPr marL="490826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4"/>
            <a:ext cx="9875520" cy="1073148"/>
          </a:xfrm>
        </p:spPr>
        <p:txBody>
          <a:bodyPr/>
          <a:lstStyle>
            <a:lvl1pPr marL="0" indent="0">
              <a:buNone/>
              <a:defRPr sz="2000"/>
            </a:lvl1pPr>
            <a:lvl2pPr marL="613538" indent="0">
              <a:buNone/>
              <a:defRPr sz="1600"/>
            </a:lvl2pPr>
            <a:lvl3pPr marL="1227074" indent="0">
              <a:buNone/>
              <a:defRPr sz="1300"/>
            </a:lvl3pPr>
            <a:lvl4pPr marL="1840599" indent="0">
              <a:buNone/>
              <a:defRPr sz="1300"/>
            </a:lvl4pPr>
            <a:lvl5pPr marL="2454135" indent="0">
              <a:buNone/>
              <a:defRPr sz="1300"/>
            </a:lvl5pPr>
            <a:lvl6pPr marL="3067669" indent="0">
              <a:buNone/>
              <a:defRPr sz="1300"/>
            </a:lvl6pPr>
            <a:lvl7pPr marL="3681209" indent="0">
              <a:buNone/>
              <a:defRPr sz="1300"/>
            </a:lvl7pPr>
            <a:lvl8pPr marL="4294730" indent="0">
              <a:buNone/>
              <a:defRPr sz="1300"/>
            </a:lvl8pPr>
            <a:lvl9pPr marL="490826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48EC-32DD-4292-8606-5802085A4849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0137-6977-43DD-99A1-F95C0380B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08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FC92-32B1-4E8A-8625-3F495E89CBE6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7B48C-C8E9-4D7B-8EE3-6F2DC9F64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14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08"/>
            <a:ext cx="3703320" cy="78020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08"/>
            <a:ext cx="10835640" cy="78020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16E1-78DC-4087-A747-B3A5188FEFE6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682A-83A2-4F26-B25F-3693FD052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98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4440" y="2840571"/>
            <a:ext cx="13990320" cy="19600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1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4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0163" y="5875868"/>
            <a:ext cx="13990320" cy="1816100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00163" y="3875618"/>
            <a:ext cx="13990320" cy="2000249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888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777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66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5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441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32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21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510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61972BA-1F06-4A28-AED2-1A5EEEA6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7A2866A-150A-413F-9ADB-499CC436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26D2524-479D-4B4A-B4B4-5983458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663C-E523-45F1-909B-D71DE66B7A9F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29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667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046818"/>
            <a:ext cx="727233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8885" indent="0">
              <a:buNone/>
              <a:defRPr sz="3600" b="1"/>
            </a:lvl2pPr>
            <a:lvl3pPr marL="1637770" indent="0">
              <a:buNone/>
              <a:defRPr sz="3200" b="1"/>
            </a:lvl3pPr>
            <a:lvl4pPr marL="2456649" indent="0">
              <a:buNone/>
              <a:defRPr sz="2900" b="1"/>
            </a:lvl4pPr>
            <a:lvl5pPr marL="3275532" indent="0">
              <a:buNone/>
              <a:defRPr sz="2900" b="1"/>
            </a:lvl5pPr>
            <a:lvl6pPr marL="4094417" indent="0">
              <a:buNone/>
              <a:defRPr sz="2900" b="1"/>
            </a:lvl6pPr>
            <a:lvl7pPr marL="4913297" indent="0">
              <a:buNone/>
              <a:defRPr sz="2900" b="1"/>
            </a:lvl7pPr>
            <a:lvl8pPr marL="5732178" indent="0">
              <a:buNone/>
              <a:defRPr sz="2900" b="1"/>
            </a:lvl8pPr>
            <a:lvl9pPr marL="6551065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361062" y="2046818"/>
            <a:ext cx="7275195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8885" indent="0">
              <a:buNone/>
              <a:defRPr sz="3600" b="1"/>
            </a:lvl2pPr>
            <a:lvl3pPr marL="1637770" indent="0">
              <a:buNone/>
              <a:defRPr sz="3200" b="1"/>
            </a:lvl3pPr>
            <a:lvl4pPr marL="2456649" indent="0">
              <a:buNone/>
              <a:defRPr sz="2900" b="1"/>
            </a:lvl4pPr>
            <a:lvl5pPr marL="3275532" indent="0">
              <a:buNone/>
              <a:defRPr sz="2900" b="1"/>
            </a:lvl5pPr>
            <a:lvl6pPr marL="4094417" indent="0">
              <a:buNone/>
              <a:defRPr sz="2900" b="1"/>
            </a:lvl6pPr>
            <a:lvl7pPr marL="4913297" indent="0">
              <a:buNone/>
              <a:defRPr sz="2900" b="1"/>
            </a:lvl7pPr>
            <a:lvl8pPr marL="5732178" indent="0">
              <a:buNone/>
              <a:defRPr sz="2900" b="1"/>
            </a:lvl8pPr>
            <a:lvl9pPr marL="6551065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361062" y="2899833"/>
            <a:ext cx="7275195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914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6" y="264046"/>
            <a:ext cx="15961471" cy="86159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74726" y="424745"/>
            <a:ext cx="14813280" cy="621419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5163972" y="8376597"/>
            <a:ext cx="1293523" cy="512057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777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777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5255939" y="8331689"/>
            <a:ext cx="784571" cy="611737"/>
          </a:xfrm>
          <a:prstGeom prst="rect">
            <a:avLst/>
          </a:prstGeom>
          <a:noFill/>
        </p:spPr>
        <p:txBody>
          <a:bodyPr wrap="none" lIns="163774" tIns="81887" rIns="163774" bIns="81887" rtlCol="0">
            <a:spAutoFit/>
          </a:bodyPr>
          <a:lstStyle/>
          <a:p>
            <a:pPr defTabSz="1637770" fontAlgn="auto">
              <a:spcBef>
                <a:spcPts val="0"/>
              </a:spcBef>
              <a:spcAft>
                <a:spcPts val="0"/>
              </a:spcAft>
            </a:pPr>
            <a:fld id="{15E71900-10A2-4CC6-8A82-1659C4480C15}" type="slidenum">
              <a:rPr lang="zh-CN" altLang="en-US" sz="29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6377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77" y="364066"/>
            <a:ext cx="5414963" cy="154940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5090" y="364083"/>
            <a:ext cx="9201150" cy="780415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77" y="1913469"/>
            <a:ext cx="5414963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8885" indent="0">
              <a:buNone/>
              <a:defRPr sz="2200"/>
            </a:lvl2pPr>
            <a:lvl3pPr marL="1637770" indent="0">
              <a:buNone/>
              <a:defRPr sz="1800"/>
            </a:lvl3pPr>
            <a:lvl4pPr marL="2456649" indent="0">
              <a:buNone/>
              <a:defRPr sz="1600"/>
            </a:lvl4pPr>
            <a:lvl5pPr marL="3275532" indent="0">
              <a:buNone/>
              <a:defRPr sz="1600"/>
            </a:lvl5pPr>
            <a:lvl6pPr marL="4094417" indent="0">
              <a:buNone/>
              <a:defRPr sz="1600"/>
            </a:lvl6pPr>
            <a:lvl7pPr marL="4913297" indent="0">
              <a:buNone/>
              <a:defRPr sz="1600"/>
            </a:lvl7pPr>
            <a:lvl8pPr marL="5732178" indent="0">
              <a:buNone/>
              <a:defRPr sz="1600"/>
            </a:lvl8pPr>
            <a:lvl9pPr marL="6551065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6118" y="6400800"/>
            <a:ext cx="9875520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8885" indent="0">
              <a:buNone/>
              <a:defRPr sz="5000"/>
            </a:lvl2pPr>
            <a:lvl3pPr marL="1637770" indent="0">
              <a:buNone/>
              <a:defRPr sz="4300"/>
            </a:lvl3pPr>
            <a:lvl4pPr marL="2456649" indent="0">
              <a:buNone/>
              <a:defRPr sz="3600"/>
            </a:lvl4pPr>
            <a:lvl5pPr marL="3275532" indent="0">
              <a:buNone/>
              <a:defRPr sz="3600"/>
            </a:lvl5pPr>
            <a:lvl6pPr marL="4094417" indent="0">
              <a:buNone/>
              <a:defRPr sz="3600"/>
            </a:lvl6pPr>
            <a:lvl7pPr marL="4913297" indent="0">
              <a:buNone/>
              <a:defRPr sz="3600"/>
            </a:lvl7pPr>
            <a:lvl8pPr marL="5732178" indent="0">
              <a:buNone/>
              <a:defRPr sz="3600"/>
            </a:lvl8pPr>
            <a:lvl9pPr marL="6551065" indent="0">
              <a:buNone/>
              <a:defRPr sz="3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26118" y="7156454"/>
            <a:ext cx="9875520" cy="1073150"/>
          </a:xfrm>
        </p:spPr>
        <p:txBody>
          <a:bodyPr/>
          <a:lstStyle>
            <a:lvl1pPr marL="0" indent="0">
              <a:buNone/>
              <a:defRPr sz="2500"/>
            </a:lvl1pPr>
            <a:lvl2pPr marL="818885" indent="0">
              <a:buNone/>
              <a:defRPr sz="2200"/>
            </a:lvl2pPr>
            <a:lvl3pPr marL="1637770" indent="0">
              <a:buNone/>
              <a:defRPr sz="1800"/>
            </a:lvl3pPr>
            <a:lvl4pPr marL="2456649" indent="0">
              <a:buNone/>
              <a:defRPr sz="1600"/>
            </a:lvl4pPr>
            <a:lvl5pPr marL="3275532" indent="0">
              <a:buNone/>
              <a:defRPr sz="1600"/>
            </a:lvl5pPr>
            <a:lvl6pPr marL="4094417" indent="0">
              <a:buNone/>
              <a:defRPr sz="1600"/>
            </a:lvl6pPr>
            <a:lvl7pPr marL="4913297" indent="0">
              <a:buNone/>
              <a:defRPr sz="1600"/>
            </a:lvl7pPr>
            <a:lvl8pPr marL="5732178" indent="0">
              <a:buNone/>
              <a:defRPr sz="1600"/>
            </a:lvl8pPr>
            <a:lvl9pPr marL="6551065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77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932920" y="275166"/>
            <a:ext cx="3703320" cy="585046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2960" y="275166"/>
            <a:ext cx="10835640" cy="585046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89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4440" y="2840571"/>
            <a:ext cx="13990320" cy="19600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6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4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3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60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445" indent="0">
              <a:buNone/>
              <a:defRPr sz="2700" b="1"/>
            </a:lvl2pPr>
            <a:lvl3pPr marL="1226886" indent="0">
              <a:buNone/>
              <a:defRPr sz="2300" b="1"/>
            </a:lvl3pPr>
            <a:lvl4pPr marL="1840319" indent="0">
              <a:buNone/>
              <a:defRPr sz="2200" b="1"/>
            </a:lvl4pPr>
            <a:lvl5pPr marL="2453759" indent="0">
              <a:buNone/>
              <a:defRPr sz="2200" b="1"/>
            </a:lvl5pPr>
            <a:lvl6pPr marL="3067198" indent="0">
              <a:buNone/>
              <a:defRPr sz="2200" b="1"/>
            </a:lvl6pPr>
            <a:lvl7pPr marL="3680643" indent="0">
              <a:buNone/>
              <a:defRPr sz="2200" b="1"/>
            </a:lvl7pPr>
            <a:lvl8pPr marL="4294076" indent="0">
              <a:buNone/>
              <a:defRPr sz="2200" b="1"/>
            </a:lvl8pPr>
            <a:lvl9pPr marL="4907517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445" indent="0">
              <a:buNone/>
              <a:defRPr sz="2700" b="1"/>
            </a:lvl2pPr>
            <a:lvl3pPr marL="1226886" indent="0">
              <a:buNone/>
              <a:defRPr sz="2300" b="1"/>
            </a:lvl3pPr>
            <a:lvl4pPr marL="1840319" indent="0">
              <a:buNone/>
              <a:defRPr sz="2200" b="1"/>
            </a:lvl4pPr>
            <a:lvl5pPr marL="2453759" indent="0">
              <a:buNone/>
              <a:defRPr sz="2200" b="1"/>
            </a:lvl5pPr>
            <a:lvl6pPr marL="3067198" indent="0">
              <a:buNone/>
              <a:defRPr sz="2200" b="1"/>
            </a:lvl6pPr>
            <a:lvl7pPr marL="3680643" indent="0">
              <a:buNone/>
              <a:defRPr sz="2200" b="1"/>
            </a:lvl7pPr>
            <a:lvl8pPr marL="4294076" indent="0">
              <a:buNone/>
              <a:defRPr sz="2200" b="1"/>
            </a:lvl8pPr>
            <a:lvl9pPr marL="4907517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C1C96C5-91E5-4416-B82C-4276C34F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36BC11D-E5CB-47C8-8DF8-24EDCB4A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B068491-BF7F-437E-BF4A-9B06A673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8A39-2A75-478C-ACAF-289673641513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2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0163" y="5875868"/>
            <a:ext cx="13990320" cy="1816100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00163" y="3875618"/>
            <a:ext cx="13990320" cy="2000249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909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818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72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63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54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45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36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5274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9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29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667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69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046818"/>
            <a:ext cx="727233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093" indent="0">
              <a:buNone/>
              <a:defRPr sz="3600" b="1"/>
            </a:lvl2pPr>
            <a:lvl3pPr marL="1638187" indent="0">
              <a:buNone/>
              <a:defRPr sz="3200" b="1"/>
            </a:lvl3pPr>
            <a:lvl4pPr marL="2457278" indent="0">
              <a:buNone/>
              <a:defRPr sz="2900" b="1"/>
            </a:lvl4pPr>
            <a:lvl5pPr marL="3276371" indent="0">
              <a:buNone/>
              <a:defRPr sz="2900" b="1"/>
            </a:lvl5pPr>
            <a:lvl6pPr marL="4095465" indent="0">
              <a:buNone/>
              <a:defRPr sz="2900" b="1"/>
            </a:lvl6pPr>
            <a:lvl7pPr marL="4914555" indent="0">
              <a:buNone/>
              <a:defRPr sz="2900" b="1"/>
            </a:lvl7pPr>
            <a:lvl8pPr marL="5733647" indent="0">
              <a:buNone/>
              <a:defRPr sz="2900" b="1"/>
            </a:lvl8pPr>
            <a:lvl9pPr marL="6552742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361055" y="2046818"/>
            <a:ext cx="7275195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093" indent="0">
              <a:buNone/>
              <a:defRPr sz="3600" b="1"/>
            </a:lvl2pPr>
            <a:lvl3pPr marL="1638187" indent="0">
              <a:buNone/>
              <a:defRPr sz="3200" b="1"/>
            </a:lvl3pPr>
            <a:lvl4pPr marL="2457278" indent="0">
              <a:buNone/>
              <a:defRPr sz="2900" b="1"/>
            </a:lvl4pPr>
            <a:lvl5pPr marL="3276371" indent="0">
              <a:buNone/>
              <a:defRPr sz="2900" b="1"/>
            </a:lvl5pPr>
            <a:lvl6pPr marL="4095465" indent="0">
              <a:buNone/>
              <a:defRPr sz="2900" b="1"/>
            </a:lvl6pPr>
            <a:lvl7pPr marL="4914555" indent="0">
              <a:buNone/>
              <a:defRPr sz="2900" b="1"/>
            </a:lvl7pPr>
            <a:lvl8pPr marL="5733647" indent="0">
              <a:buNone/>
              <a:defRPr sz="2900" b="1"/>
            </a:lvl8pPr>
            <a:lvl9pPr marL="6552742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361055" y="2899833"/>
            <a:ext cx="7275195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4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914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6" y="264046"/>
            <a:ext cx="15961471" cy="86159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74726" y="424745"/>
            <a:ext cx="14813280" cy="621419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5163972" y="8376597"/>
            <a:ext cx="1293523" cy="512057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818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8187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5255932" y="8331689"/>
            <a:ext cx="784571" cy="611737"/>
          </a:xfrm>
          <a:prstGeom prst="rect">
            <a:avLst/>
          </a:prstGeom>
          <a:noFill/>
        </p:spPr>
        <p:txBody>
          <a:bodyPr wrap="none" lIns="163817" tIns="81909" rIns="163817" bIns="81909" rtlCol="0">
            <a:spAutoFit/>
          </a:bodyPr>
          <a:lstStyle/>
          <a:p>
            <a:pPr defTabSz="1638187" fontAlgn="auto">
              <a:spcBef>
                <a:spcPts val="0"/>
              </a:spcBef>
              <a:spcAft>
                <a:spcPts val="0"/>
              </a:spcAft>
            </a:pPr>
            <a:fld id="{15E71900-10A2-4CC6-8A82-1659C4480C15}" type="slidenum">
              <a:rPr lang="zh-CN" altLang="en-US" sz="29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638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05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70" y="364066"/>
            <a:ext cx="5414963" cy="154940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5090" y="364076"/>
            <a:ext cx="9201150" cy="780415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70" y="1913469"/>
            <a:ext cx="5414963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9093" indent="0">
              <a:buNone/>
              <a:defRPr sz="2200"/>
            </a:lvl2pPr>
            <a:lvl3pPr marL="1638187" indent="0">
              <a:buNone/>
              <a:defRPr sz="1800"/>
            </a:lvl3pPr>
            <a:lvl4pPr marL="2457278" indent="0">
              <a:buNone/>
              <a:defRPr sz="1600"/>
            </a:lvl4pPr>
            <a:lvl5pPr marL="3276371" indent="0">
              <a:buNone/>
              <a:defRPr sz="1600"/>
            </a:lvl5pPr>
            <a:lvl6pPr marL="4095465" indent="0">
              <a:buNone/>
              <a:defRPr sz="1600"/>
            </a:lvl6pPr>
            <a:lvl7pPr marL="4914555" indent="0">
              <a:buNone/>
              <a:defRPr sz="1600"/>
            </a:lvl7pPr>
            <a:lvl8pPr marL="5733647" indent="0">
              <a:buNone/>
              <a:defRPr sz="1600"/>
            </a:lvl8pPr>
            <a:lvl9pPr marL="6552742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92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6118" y="6400800"/>
            <a:ext cx="9875520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9093" indent="0">
              <a:buNone/>
              <a:defRPr sz="5000"/>
            </a:lvl2pPr>
            <a:lvl3pPr marL="1638187" indent="0">
              <a:buNone/>
              <a:defRPr sz="4300"/>
            </a:lvl3pPr>
            <a:lvl4pPr marL="2457278" indent="0">
              <a:buNone/>
              <a:defRPr sz="3600"/>
            </a:lvl4pPr>
            <a:lvl5pPr marL="3276371" indent="0">
              <a:buNone/>
              <a:defRPr sz="3600"/>
            </a:lvl5pPr>
            <a:lvl6pPr marL="4095465" indent="0">
              <a:buNone/>
              <a:defRPr sz="3600"/>
            </a:lvl6pPr>
            <a:lvl7pPr marL="4914555" indent="0">
              <a:buNone/>
              <a:defRPr sz="3600"/>
            </a:lvl7pPr>
            <a:lvl8pPr marL="5733647" indent="0">
              <a:buNone/>
              <a:defRPr sz="3600"/>
            </a:lvl8pPr>
            <a:lvl9pPr marL="6552742" indent="0">
              <a:buNone/>
              <a:defRPr sz="3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26118" y="7156454"/>
            <a:ext cx="9875520" cy="1073150"/>
          </a:xfrm>
        </p:spPr>
        <p:txBody>
          <a:bodyPr/>
          <a:lstStyle>
            <a:lvl1pPr marL="0" indent="0">
              <a:buNone/>
              <a:defRPr sz="2500"/>
            </a:lvl1pPr>
            <a:lvl2pPr marL="819093" indent="0">
              <a:buNone/>
              <a:defRPr sz="2200"/>
            </a:lvl2pPr>
            <a:lvl3pPr marL="1638187" indent="0">
              <a:buNone/>
              <a:defRPr sz="1800"/>
            </a:lvl3pPr>
            <a:lvl4pPr marL="2457278" indent="0">
              <a:buNone/>
              <a:defRPr sz="1600"/>
            </a:lvl4pPr>
            <a:lvl5pPr marL="3276371" indent="0">
              <a:buNone/>
              <a:defRPr sz="1600"/>
            </a:lvl5pPr>
            <a:lvl6pPr marL="4095465" indent="0">
              <a:buNone/>
              <a:defRPr sz="1600"/>
            </a:lvl6pPr>
            <a:lvl7pPr marL="4914555" indent="0">
              <a:buNone/>
              <a:defRPr sz="1600"/>
            </a:lvl7pPr>
            <a:lvl8pPr marL="5733647" indent="0">
              <a:buNone/>
              <a:defRPr sz="1600"/>
            </a:lvl8pPr>
            <a:lvl9pPr marL="6552742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33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13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932920" y="275166"/>
            <a:ext cx="3703320" cy="585046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2960" y="275166"/>
            <a:ext cx="10835640" cy="585046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4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4440" y="2840568"/>
            <a:ext cx="13990320" cy="19600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9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4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76DD4DE-A2AA-4146-82E6-869B7390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8D5BDC0-3D4A-47BD-9029-3A5625CA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197B17C-BB54-4B03-93C6-AE93C49D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25DF-7936-46B1-A6E6-1C11D75E5A9F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93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9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0163" y="5875868"/>
            <a:ext cx="13990320" cy="1816100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00163" y="3875618"/>
            <a:ext cx="13990320" cy="2000249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930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86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79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72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65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58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511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544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83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29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66760" y="1600201"/>
            <a:ext cx="7269480" cy="452543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86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046818"/>
            <a:ext cx="7272338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02" indent="0">
              <a:buNone/>
              <a:defRPr sz="3600" b="1"/>
            </a:lvl2pPr>
            <a:lvl3pPr marL="1638605" indent="0">
              <a:buNone/>
              <a:defRPr sz="3200" b="1"/>
            </a:lvl3pPr>
            <a:lvl4pPr marL="2457907" indent="0">
              <a:buNone/>
              <a:defRPr sz="2900" b="1"/>
            </a:lvl4pPr>
            <a:lvl5pPr marL="3277210" indent="0">
              <a:buNone/>
              <a:defRPr sz="2900" b="1"/>
            </a:lvl5pPr>
            <a:lvl6pPr marL="4096512" indent="0">
              <a:buNone/>
              <a:defRPr sz="2900" b="1"/>
            </a:lvl6pPr>
            <a:lvl7pPr marL="4915814" indent="0">
              <a:buNone/>
              <a:defRPr sz="2900" b="1"/>
            </a:lvl7pPr>
            <a:lvl8pPr marL="5735117" indent="0">
              <a:buNone/>
              <a:defRPr sz="2900" b="1"/>
            </a:lvl8pPr>
            <a:lvl9pPr marL="6554419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" y="2899833"/>
            <a:ext cx="7272338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361048" y="2046818"/>
            <a:ext cx="7275195" cy="853017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02" indent="0">
              <a:buNone/>
              <a:defRPr sz="3600" b="1"/>
            </a:lvl2pPr>
            <a:lvl3pPr marL="1638605" indent="0">
              <a:buNone/>
              <a:defRPr sz="3200" b="1"/>
            </a:lvl3pPr>
            <a:lvl4pPr marL="2457907" indent="0">
              <a:buNone/>
              <a:defRPr sz="2900" b="1"/>
            </a:lvl4pPr>
            <a:lvl5pPr marL="3277210" indent="0">
              <a:buNone/>
              <a:defRPr sz="2900" b="1"/>
            </a:lvl5pPr>
            <a:lvl6pPr marL="4096512" indent="0">
              <a:buNone/>
              <a:defRPr sz="2900" b="1"/>
            </a:lvl6pPr>
            <a:lvl7pPr marL="4915814" indent="0">
              <a:buNone/>
              <a:defRPr sz="2900" b="1"/>
            </a:lvl7pPr>
            <a:lvl8pPr marL="5735117" indent="0">
              <a:buNone/>
              <a:defRPr sz="2900" b="1"/>
            </a:lvl8pPr>
            <a:lvl9pPr marL="6554419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361048" y="2899833"/>
            <a:ext cx="7275195" cy="5268384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7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914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5" y="264045"/>
            <a:ext cx="15961471" cy="86159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74726" y="424745"/>
            <a:ext cx="14813280" cy="621419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5163971" y="8376597"/>
            <a:ext cx="1293523" cy="512057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860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860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5255925" y="8331689"/>
            <a:ext cx="784571" cy="611736"/>
          </a:xfrm>
          <a:prstGeom prst="rect">
            <a:avLst/>
          </a:prstGeom>
          <a:noFill/>
        </p:spPr>
        <p:txBody>
          <a:bodyPr wrap="none" lIns="163860" tIns="81930" rIns="163860" bIns="81930" rtlCol="0">
            <a:spAutoFit/>
          </a:bodyPr>
          <a:lstStyle/>
          <a:p>
            <a:pPr defTabSz="1638605" fontAlgn="auto">
              <a:spcBef>
                <a:spcPts val="0"/>
              </a:spcBef>
              <a:spcAft>
                <a:spcPts val="0"/>
              </a:spcAft>
            </a:pPr>
            <a:fld id="{15E71900-10A2-4CC6-8A82-1659C4480C15}" type="slidenum">
              <a:rPr lang="zh-CN" altLang="en-US" sz="29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pPr defTabSz="163860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48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0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3" y="364066"/>
            <a:ext cx="5414963" cy="154940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5090" y="364069"/>
            <a:ext cx="9201150" cy="780415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3" y="1913469"/>
            <a:ext cx="5414963" cy="6254750"/>
          </a:xfrm>
        </p:spPr>
        <p:txBody>
          <a:bodyPr/>
          <a:lstStyle>
            <a:lvl1pPr marL="0" indent="0">
              <a:buNone/>
              <a:defRPr sz="2500"/>
            </a:lvl1pPr>
            <a:lvl2pPr marL="819302" indent="0">
              <a:buNone/>
              <a:defRPr sz="2200"/>
            </a:lvl2pPr>
            <a:lvl3pPr marL="1638605" indent="0">
              <a:buNone/>
              <a:defRPr sz="1800"/>
            </a:lvl3pPr>
            <a:lvl4pPr marL="2457907" indent="0">
              <a:buNone/>
              <a:defRPr sz="1600"/>
            </a:lvl4pPr>
            <a:lvl5pPr marL="3277210" indent="0">
              <a:buNone/>
              <a:defRPr sz="1600"/>
            </a:lvl5pPr>
            <a:lvl6pPr marL="4096512" indent="0">
              <a:buNone/>
              <a:defRPr sz="1600"/>
            </a:lvl6pPr>
            <a:lvl7pPr marL="4915814" indent="0">
              <a:buNone/>
              <a:defRPr sz="1600"/>
            </a:lvl7pPr>
            <a:lvl8pPr marL="5735117" indent="0">
              <a:buNone/>
              <a:defRPr sz="1600"/>
            </a:lvl8pPr>
            <a:lvl9pPr marL="65544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50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6118" y="6400800"/>
            <a:ext cx="9875520" cy="75565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700"/>
            </a:lvl1pPr>
            <a:lvl2pPr marL="819302" indent="0">
              <a:buNone/>
              <a:defRPr sz="5000"/>
            </a:lvl2pPr>
            <a:lvl3pPr marL="1638605" indent="0">
              <a:buNone/>
              <a:defRPr sz="4300"/>
            </a:lvl3pPr>
            <a:lvl4pPr marL="2457907" indent="0">
              <a:buNone/>
              <a:defRPr sz="3600"/>
            </a:lvl4pPr>
            <a:lvl5pPr marL="3277210" indent="0">
              <a:buNone/>
              <a:defRPr sz="3600"/>
            </a:lvl5pPr>
            <a:lvl6pPr marL="4096512" indent="0">
              <a:buNone/>
              <a:defRPr sz="3600"/>
            </a:lvl6pPr>
            <a:lvl7pPr marL="4915814" indent="0">
              <a:buNone/>
              <a:defRPr sz="3600"/>
            </a:lvl7pPr>
            <a:lvl8pPr marL="5735117" indent="0">
              <a:buNone/>
              <a:defRPr sz="3600"/>
            </a:lvl8pPr>
            <a:lvl9pPr marL="6554419" indent="0">
              <a:buNone/>
              <a:defRPr sz="3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26118" y="7156451"/>
            <a:ext cx="9875520" cy="1073150"/>
          </a:xfrm>
        </p:spPr>
        <p:txBody>
          <a:bodyPr/>
          <a:lstStyle>
            <a:lvl1pPr marL="0" indent="0">
              <a:buNone/>
              <a:defRPr sz="2500"/>
            </a:lvl1pPr>
            <a:lvl2pPr marL="819302" indent="0">
              <a:buNone/>
              <a:defRPr sz="2200"/>
            </a:lvl2pPr>
            <a:lvl3pPr marL="1638605" indent="0">
              <a:buNone/>
              <a:defRPr sz="1800"/>
            </a:lvl3pPr>
            <a:lvl4pPr marL="2457907" indent="0">
              <a:buNone/>
              <a:defRPr sz="1600"/>
            </a:lvl4pPr>
            <a:lvl5pPr marL="3277210" indent="0">
              <a:buNone/>
              <a:defRPr sz="1600"/>
            </a:lvl5pPr>
            <a:lvl6pPr marL="4096512" indent="0">
              <a:buNone/>
              <a:defRPr sz="1600"/>
            </a:lvl6pPr>
            <a:lvl7pPr marL="4915814" indent="0">
              <a:buNone/>
              <a:defRPr sz="1600"/>
            </a:lvl7pPr>
            <a:lvl8pPr marL="5735117" indent="0">
              <a:buNone/>
              <a:defRPr sz="1600"/>
            </a:lvl8pPr>
            <a:lvl9pPr marL="65544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0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89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932920" y="275166"/>
            <a:ext cx="3703320" cy="585046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2960" y="275166"/>
            <a:ext cx="10835640" cy="585046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FA4F24B-8770-45AC-94FF-B2E94D32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F70D0F5-BCF1-42D2-9B33-33293C6E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26CC104-DF2A-466A-BF0B-D4EB7DF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7511-4C3A-41A3-BF6F-FEA3654A6511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1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0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17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445" indent="0">
              <a:buNone/>
              <a:defRPr sz="2000"/>
            </a:lvl2pPr>
            <a:lvl3pPr marL="1226886" indent="0">
              <a:buNone/>
              <a:defRPr sz="1600"/>
            </a:lvl3pPr>
            <a:lvl4pPr marL="1840319" indent="0">
              <a:buNone/>
              <a:defRPr sz="1300"/>
            </a:lvl4pPr>
            <a:lvl5pPr marL="2453759" indent="0">
              <a:buNone/>
              <a:defRPr sz="1300"/>
            </a:lvl5pPr>
            <a:lvl6pPr marL="3067198" indent="0">
              <a:buNone/>
              <a:defRPr sz="1300"/>
            </a:lvl6pPr>
            <a:lvl7pPr marL="3680643" indent="0">
              <a:buNone/>
              <a:defRPr sz="1300"/>
            </a:lvl7pPr>
            <a:lvl8pPr marL="4294076" indent="0">
              <a:buNone/>
              <a:defRPr sz="1300"/>
            </a:lvl8pPr>
            <a:lvl9pPr marL="490751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67D000B-EFBF-494C-8E5D-E6712F95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0AB867D-F9D7-4961-A5F4-67AA17E2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605335-AE67-4A21-828E-0E82185C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B006-C073-49BA-BE8B-7EE899F44878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3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97304" y="131660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445" indent="0">
              <a:buNone/>
              <a:defRPr sz="3800"/>
            </a:lvl2pPr>
            <a:lvl3pPr marL="1226886" indent="0">
              <a:buNone/>
              <a:defRPr sz="3200"/>
            </a:lvl3pPr>
            <a:lvl4pPr marL="1840319" indent="0">
              <a:buNone/>
              <a:defRPr sz="2700"/>
            </a:lvl4pPr>
            <a:lvl5pPr marL="2453759" indent="0">
              <a:buNone/>
              <a:defRPr sz="2700"/>
            </a:lvl5pPr>
            <a:lvl6pPr marL="3067198" indent="0">
              <a:buNone/>
              <a:defRPr sz="2700"/>
            </a:lvl6pPr>
            <a:lvl7pPr marL="3680643" indent="0">
              <a:buNone/>
              <a:defRPr sz="2700"/>
            </a:lvl7pPr>
            <a:lvl8pPr marL="4294076" indent="0">
              <a:buNone/>
              <a:defRPr sz="2700"/>
            </a:lvl8pPr>
            <a:lvl9pPr marL="4907517" indent="0">
              <a:buNone/>
              <a:defRPr sz="27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17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3445" indent="0">
              <a:buNone/>
              <a:defRPr sz="2000"/>
            </a:lvl2pPr>
            <a:lvl3pPr marL="1226886" indent="0">
              <a:buNone/>
              <a:defRPr sz="1600"/>
            </a:lvl3pPr>
            <a:lvl4pPr marL="1840319" indent="0">
              <a:buNone/>
              <a:defRPr sz="1300"/>
            </a:lvl4pPr>
            <a:lvl5pPr marL="2453759" indent="0">
              <a:buNone/>
              <a:defRPr sz="1300"/>
            </a:lvl5pPr>
            <a:lvl6pPr marL="3067198" indent="0">
              <a:buNone/>
              <a:defRPr sz="1300"/>
            </a:lvl6pPr>
            <a:lvl7pPr marL="3680643" indent="0">
              <a:buNone/>
              <a:defRPr sz="1300"/>
            </a:lvl7pPr>
            <a:lvl8pPr marL="4294076" indent="0">
              <a:buNone/>
              <a:defRPr sz="1300"/>
            </a:lvl8pPr>
            <a:lvl9pPr marL="490751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87217D2-FA5C-4879-A89A-57EA52BB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6484689-7648-4AEF-AE5D-0FE7AD0F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D67DA04-73B4-41E3-B294-9FE70D4C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47A2-CF4A-4CB6-8485-8B4118D202A4}" type="slidenum">
              <a:rPr lang="en-US" alt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A2F1DA8-95DF-45E8-924D-A16535F14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31570" y="486860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687" tIns="61346" rIns="122687" bIns="61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B314D36-FBF5-4173-A96D-0CAD99E14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570" y="2434167"/>
            <a:ext cx="14196060" cy="58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687" tIns="61346" rIns="122687" bIns="61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F4E5F3-F5B1-4058-B3FB-95410A8A4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61"/>
            <a:ext cx="3703320" cy="486834"/>
          </a:xfrm>
          <a:prstGeom prst="rect">
            <a:avLst/>
          </a:prstGeom>
        </p:spPr>
        <p:txBody>
          <a:bodyPr vert="horz" lIns="122687" tIns="61346" rIns="122687" bIns="613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2691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8ACCE2-6063-4E9C-AD97-5E48BB459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61"/>
            <a:ext cx="5554980" cy="486834"/>
          </a:xfrm>
          <a:prstGeom prst="rect">
            <a:avLst/>
          </a:prstGeom>
        </p:spPr>
        <p:txBody>
          <a:bodyPr vert="horz" lIns="122687" tIns="61346" rIns="122687" bIns="613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2691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E3A6FD-3CAA-442B-ACA9-3C415CC1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61"/>
            <a:ext cx="3703320" cy="486834"/>
          </a:xfrm>
          <a:prstGeom prst="rect">
            <a:avLst/>
          </a:prstGeom>
        </p:spPr>
        <p:txBody>
          <a:bodyPr vert="horz" lIns="122687" tIns="61346" rIns="122687" bIns="61346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26918">
              <a:defRPr/>
            </a:pPr>
            <a:fld id="{20ECC335-8321-4CF4-99CA-87ABAE7108B2}" type="slidenum">
              <a:rPr lang="en-US" altLang="en-GB" smtClean="0">
                <a:solidFill>
                  <a:prstClr val="black">
                    <a:tint val="75000"/>
                  </a:prstClr>
                </a:solidFill>
              </a:rPr>
              <a:pPr defTabSz="1226918">
                <a:defRPr/>
              </a:pPr>
              <a:t>‹#›</a:t>
            </a:fld>
            <a:endParaRPr lang="en-US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7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44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688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31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375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19" indent="-306719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154" indent="-306719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99" indent="-306719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042" indent="-306719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0485" indent="-306719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3918" indent="-306719" algn="l" defTabSz="12268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359" indent="-306719" algn="l" defTabSz="12268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600799" indent="-306719" algn="l" defTabSz="12268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214240" indent="-306719" algn="l" defTabSz="1226886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13445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886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319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759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198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80643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076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07517" algn="l" defTabSz="122688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60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687" tIns="61346" rIns="122687" bIns="61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687" tIns="61346" rIns="122687" bIns="61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57"/>
            <a:ext cx="3703320" cy="486834"/>
          </a:xfrm>
          <a:prstGeom prst="rect">
            <a:avLst/>
          </a:prstGeom>
        </p:spPr>
        <p:txBody>
          <a:bodyPr vert="horz" lIns="122687" tIns="61346" rIns="122687" bIns="61346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875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57"/>
            <a:ext cx="5554980" cy="486834"/>
          </a:xfrm>
          <a:prstGeom prst="rect">
            <a:avLst/>
          </a:prstGeom>
        </p:spPr>
        <p:txBody>
          <a:bodyPr vert="horz" lIns="122687" tIns="61346" rIns="122687" bIns="61346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87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57"/>
            <a:ext cx="3703320" cy="486834"/>
          </a:xfrm>
          <a:prstGeom prst="rect">
            <a:avLst/>
          </a:prstGeom>
        </p:spPr>
        <p:txBody>
          <a:bodyPr vert="horz" wrap="square" lIns="122687" tIns="61346" rIns="122687" bIns="613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2875">
              <a:defRPr/>
            </a:pPr>
            <a:fld id="{57DC6493-C009-4156-A3F6-2D57B4A77155}" type="slidenum">
              <a:rPr lang="en-US" altLang="en-US" smtClean="0"/>
              <a:pPr defTabSz="912875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345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691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40362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382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728" indent="-306728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0178" indent="-30672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638" indent="-30672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097" indent="-30672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60554" indent="-306728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4004" indent="-306728" algn="l" defTabSz="122691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458" indent="-306728" algn="l" defTabSz="122691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600917" indent="-306728" algn="l" defTabSz="122691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214369" indent="-306728" algn="l" defTabSz="122691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13459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918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362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820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275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80736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180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07638" algn="l" defTabSz="122691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5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5" tIns="61354" rIns="122705" bIns="613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23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705" tIns="61354" rIns="122705" bIns="61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55"/>
            <a:ext cx="3840480" cy="486834"/>
          </a:xfrm>
          <a:prstGeom prst="rect">
            <a:avLst/>
          </a:prstGeom>
        </p:spPr>
        <p:txBody>
          <a:bodyPr vert="horz" lIns="122705" tIns="61354" rIns="122705" bIns="6135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2992">
              <a:defRPr/>
            </a:pPr>
            <a:fld id="{329C36A5-A72F-43EA-90AE-58FC539BBA2F}" type="datetimeFigureOut">
              <a:rPr lang="en-US" smtClean="0"/>
              <a:pPr defTabSz="912992">
                <a:defRPr/>
              </a:pPr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55"/>
            <a:ext cx="5212080" cy="486834"/>
          </a:xfrm>
          <a:prstGeom prst="rect">
            <a:avLst/>
          </a:prstGeom>
        </p:spPr>
        <p:txBody>
          <a:bodyPr vert="horz" lIns="122705" tIns="61354" rIns="122705" bIns="6135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2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55"/>
            <a:ext cx="3840480" cy="486834"/>
          </a:xfrm>
          <a:prstGeom prst="rect">
            <a:avLst/>
          </a:prstGeom>
        </p:spPr>
        <p:txBody>
          <a:bodyPr vert="horz" wrap="square" lIns="122705" tIns="61354" rIns="122705" bIns="613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2992">
              <a:defRPr/>
            </a:pPr>
            <a:fld id="{F06B6306-7F8F-482B-8FCD-93B0EE2CDB54}" type="slidenum">
              <a:rPr lang="en-US" altLang="en-US" smtClean="0"/>
              <a:pPr defTabSz="912992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135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27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4059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5413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150" indent="-4601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6995" indent="-3834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834" indent="-3067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370" indent="-3067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0908" indent="-3067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4435" indent="-306767" algn="l" defTabSz="12270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7967" indent="-306767" algn="l" defTabSz="12270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1508" indent="-306767" algn="l" defTabSz="12270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5039" indent="-306767" algn="l" defTabSz="12270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38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074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599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135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669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209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94730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08266" algn="l" defTabSz="12270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  <a:prstGeom prst="rect">
            <a:avLst/>
          </a:prstGeom>
        </p:spPr>
        <p:txBody>
          <a:bodyPr vert="horz" lIns="163774" tIns="81887" rIns="163774" bIns="818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133602"/>
            <a:ext cx="14813280" cy="6034617"/>
          </a:xfrm>
          <a:prstGeom prst="rect">
            <a:avLst/>
          </a:prstGeom>
        </p:spPr>
        <p:txBody>
          <a:bodyPr vert="horz" lIns="163774" tIns="81887" rIns="163774" bIns="818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2960" y="8475134"/>
            <a:ext cx="3840480" cy="486834"/>
          </a:xfrm>
          <a:prstGeom prst="rect">
            <a:avLst/>
          </a:prstGeom>
        </p:spPr>
        <p:txBody>
          <a:bodyPr vert="horz" lIns="163774" tIns="81887" rIns="163774" bIns="81887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7770" fontAlgn="auto">
              <a:spcBef>
                <a:spcPts val="0"/>
              </a:spcBef>
              <a:spcAft>
                <a:spcPts val="0"/>
              </a:spcAft>
            </a:pPr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7770" fontAlgn="auto">
                <a:spcBef>
                  <a:spcPts val="0"/>
                </a:spcBef>
                <a:spcAft>
                  <a:spcPts val="0"/>
                </a:spcAft>
              </a:pPr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623560" y="8475134"/>
            <a:ext cx="5212080" cy="486834"/>
          </a:xfrm>
          <a:prstGeom prst="rect">
            <a:avLst/>
          </a:prstGeom>
        </p:spPr>
        <p:txBody>
          <a:bodyPr vert="horz" lIns="163774" tIns="81887" rIns="163774" bIns="81887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77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95760" y="8475134"/>
            <a:ext cx="3840480" cy="486834"/>
          </a:xfrm>
          <a:prstGeom prst="rect">
            <a:avLst/>
          </a:prstGeom>
        </p:spPr>
        <p:txBody>
          <a:bodyPr vert="horz" lIns="163774" tIns="81887" rIns="163774" bIns="81887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7770" fontAlgn="auto">
              <a:spcBef>
                <a:spcPts val="0"/>
              </a:spcBef>
              <a:spcAft>
                <a:spcPts val="0"/>
              </a:spcAft>
            </a:pPr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77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3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163777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161" indent="-614161" algn="l" defTabSz="163777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30678" indent="-511801" algn="l" defTabSz="163777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7209" indent="-409442" algn="l" defTabSz="16377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6091" indent="-409442" algn="l" defTabSz="163777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4972" indent="-409442" algn="l" defTabSz="163777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3855" indent="-409442" algn="l" defTabSz="1637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2742" indent="-409442" algn="l" defTabSz="1637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41627" indent="-409442" algn="l" defTabSz="1637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60504" indent="-409442" algn="l" defTabSz="1637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85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7770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6649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5532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4417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3297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2178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1065" algn="l" defTabSz="163777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  <a:prstGeom prst="rect">
            <a:avLst/>
          </a:prstGeom>
        </p:spPr>
        <p:txBody>
          <a:bodyPr vert="horz" lIns="163817" tIns="81909" rIns="163817" bIns="8190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133602"/>
            <a:ext cx="14813280" cy="6034617"/>
          </a:xfrm>
          <a:prstGeom prst="rect">
            <a:avLst/>
          </a:prstGeom>
        </p:spPr>
        <p:txBody>
          <a:bodyPr vert="horz" lIns="163817" tIns="81909" rIns="163817" bIns="8190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2960" y="8475134"/>
            <a:ext cx="3840480" cy="486834"/>
          </a:xfrm>
          <a:prstGeom prst="rect">
            <a:avLst/>
          </a:prstGeom>
        </p:spPr>
        <p:txBody>
          <a:bodyPr vert="horz" lIns="163817" tIns="81909" rIns="163817" bIns="8190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187" fontAlgn="auto">
              <a:spcBef>
                <a:spcPts val="0"/>
              </a:spcBef>
              <a:spcAft>
                <a:spcPts val="0"/>
              </a:spcAft>
            </a:pPr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8187" fontAlgn="auto">
                <a:spcBef>
                  <a:spcPts val="0"/>
                </a:spcBef>
                <a:spcAft>
                  <a:spcPts val="0"/>
                </a:spcAft>
              </a:pPr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623560" y="8475134"/>
            <a:ext cx="5212080" cy="486834"/>
          </a:xfrm>
          <a:prstGeom prst="rect">
            <a:avLst/>
          </a:prstGeom>
        </p:spPr>
        <p:txBody>
          <a:bodyPr vert="horz" lIns="163817" tIns="81909" rIns="163817" bIns="8190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187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95760" y="8475134"/>
            <a:ext cx="3840480" cy="486834"/>
          </a:xfrm>
          <a:prstGeom prst="rect">
            <a:avLst/>
          </a:prstGeom>
        </p:spPr>
        <p:txBody>
          <a:bodyPr vert="horz" lIns="163817" tIns="81909" rIns="163817" bIns="8190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187" fontAlgn="auto">
              <a:spcBef>
                <a:spcPts val="0"/>
              </a:spcBef>
              <a:spcAft>
                <a:spcPts val="0"/>
              </a:spcAft>
            </a:pPr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81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6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defTabSz="163818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319" indent="-614319" algn="l" defTabSz="163818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31022" indent="-511931" algn="l" defTabSz="1638187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7733" indent="-409545" algn="l" defTabSz="16381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6824" indent="-409545" algn="l" defTabSz="163818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5916" indent="-409545" algn="l" defTabSz="163818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5009" indent="-409545" algn="l" defTabSz="16381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4104" indent="-409545" algn="l" defTabSz="16381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43198" indent="-409545" algn="l" defTabSz="16381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62286" indent="-409545" algn="l" defTabSz="16381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93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187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278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6371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5465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4555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3647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2742" algn="l" defTabSz="16381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2960" y="366183"/>
            <a:ext cx="14813280" cy="1524000"/>
          </a:xfrm>
          <a:prstGeom prst="rect">
            <a:avLst/>
          </a:prstGeom>
        </p:spPr>
        <p:txBody>
          <a:bodyPr vert="horz" lIns="163860" tIns="81930" rIns="163860" bIns="8193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60" y="2133602"/>
            <a:ext cx="14813280" cy="6034617"/>
          </a:xfrm>
          <a:prstGeom prst="rect">
            <a:avLst/>
          </a:prstGeom>
        </p:spPr>
        <p:txBody>
          <a:bodyPr vert="horz" lIns="163860" tIns="81930" rIns="163860" bIns="8193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2960" y="8475134"/>
            <a:ext cx="3840480" cy="486834"/>
          </a:xfrm>
          <a:prstGeom prst="rect">
            <a:avLst/>
          </a:prstGeom>
        </p:spPr>
        <p:txBody>
          <a:bodyPr vert="horz" lIns="163860" tIns="81930" rIns="163860" bIns="81930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605" fontAlgn="auto">
              <a:spcBef>
                <a:spcPts val="0"/>
              </a:spcBef>
              <a:spcAft>
                <a:spcPts val="0"/>
              </a:spcAft>
            </a:pPr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8605" fontAlgn="auto">
                <a:spcBef>
                  <a:spcPts val="0"/>
                </a:spcBef>
                <a:spcAft>
                  <a:spcPts val="0"/>
                </a:spcAft>
              </a:pPr>
              <a:t>2021/11/3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623560" y="8475134"/>
            <a:ext cx="5212080" cy="486834"/>
          </a:xfrm>
          <a:prstGeom prst="rect">
            <a:avLst/>
          </a:prstGeom>
        </p:spPr>
        <p:txBody>
          <a:bodyPr vert="horz" lIns="163860" tIns="81930" rIns="163860" bIns="8193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60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95760" y="8475134"/>
            <a:ext cx="3840480" cy="486834"/>
          </a:xfrm>
          <a:prstGeom prst="rect">
            <a:avLst/>
          </a:prstGeom>
        </p:spPr>
        <p:txBody>
          <a:bodyPr vert="horz" lIns="163860" tIns="81930" rIns="163860" bIns="81930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8605" fontAlgn="auto">
              <a:spcBef>
                <a:spcPts val="0"/>
              </a:spcBef>
              <a:spcAft>
                <a:spcPts val="0"/>
              </a:spcAft>
            </a:pPr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163860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ctr" defTabSz="1638605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477" indent="-614477" algn="l" defTabSz="163860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31366" indent="-512064" algn="l" defTabSz="1638605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8256" indent="-409651" algn="l" defTabSz="163860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7558" indent="-409651" algn="l" defTabSz="163860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6861" indent="-409651" algn="l" defTabSz="1638605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6163" indent="-409651" algn="l" defTabSz="16386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5466" indent="-409651" algn="l" defTabSz="16386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44768" indent="-409651" algn="l" defTabSz="16386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64070" indent="-409651" algn="l" defTabSz="16386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02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605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907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7210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6512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5814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5117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4419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485" y="517268"/>
            <a:ext cx="9875520" cy="812800"/>
          </a:xfrm>
        </p:spPr>
        <p:txBody>
          <a:bodyPr>
            <a:normAutofit/>
          </a:bodyPr>
          <a:lstStyle/>
          <a:p>
            <a:pPr algn="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326693"/>
            <a:ext cx="12550140" cy="1422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9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9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9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9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en-US" sz="9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910" y="1371600"/>
            <a:ext cx="4217670" cy="955093"/>
          </a:xfrm>
          <a:prstGeom prst="rect">
            <a:avLst/>
          </a:prstGeom>
          <a:noFill/>
        </p:spPr>
        <p:txBody>
          <a:bodyPr wrap="square" lIns="122679" tIns="61342" rIns="122679" bIns="61342" rtlCol="0">
            <a:spAutoFit/>
          </a:bodyPr>
          <a:lstStyle/>
          <a:p>
            <a:pPr algn="ctr" defTabSz="1226839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A picture containing toy, vector graphics&#10;&#10;Description automatically generated">
            <a:extLst>
              <a:ext uri="{FF2B5EF4-FFF2-40B4-BE49-F238E27FC236}">
                <a16:creationId xmlns="" xmlns:a16="http://schemas.microsoft.com/office/drawing/2014/main" id="{36B1E643-A9F6-43DC-8983-41936228C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" y="4191012"/>
            <a:ext cx="730377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 picture containing toy, vector graphics&#10;&#10;Description automatically generated">
            <a:extLst>
              <a:ext uri="{FF2B5EF4-FFF2-40B4-BE49-F238E27FC236}">
                <a16:creationId xmlns="" xmlns:a16="http://schemas.microsoft.com/office/drawing/2014/main" id="{36B1E643-A9F6-43DC-8983-41936228C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419600"/>
            <a:ext cx="6451304" cy="469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948" y="2081675"/>
            <a:ext cx="14945741" cy="230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6430" y="5663347"/>
            <a:ext cx="1828800" cy="89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35609" y="4768741"/>
            <a:ext cx="12730741" cy="29717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69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77490" y="7620002"/>
            <a:ext cx="257175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360" y="6400825"/>
            <a:ext cx="10698480" cy="12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6918">
              <a:spcBef>
                <a:spcPct val="50000"/>
              </a:spcBef>
            </a:pPr>
            <a:endParaRPr lang="en-US" altLang="en-US" sz="7300" b="1">
              <a:solidFill>
                <a:srgbClr val="FFFFCC"/>
              </a:solidFill>
              <a:latin typeface="VNI-Times" pitchFamily="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49240" y="838205"/>
            <a:ext cx="6995160" cy="13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7490" y="7010402"/>
            <a:ext cx="61722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514600" y="2871771"/>
            <a:ext cx="12344400" cy="1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/>
          <a:p>
            <a:pPr algn="ctr" defTabSz="1226918" eaLnBrk="0" hangingPunct="0">
              <a:spcBef>
                <a:spcPct val="50000"/>
              </a:spcBef>
            </a:pPr>
            <a:r>
              <a:rPr lang="en-US" altLang="en-US" sz="6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8434" y="2764565"/>
            <a:ext cx="11430001" cy="133878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en-US" sz="8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 EM TIẾT KIỆM    </a:t>
            </a:r>
            <a:endParaRPr lang="en-US" sz="8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741" y="2221699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8514" y="2240323"/>
            <a:ext cx="15484610" cy="236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33" tIns="73117" rIns="146233" bIns="73117">
            <a:spAutoFit/>
          </a:bodyPr>
          <a:lstStyle/>
          <a:p>
            <a:pPr marL="685800" indent="-6858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2577" y="4603976"/>
            <a:ext cx="15484610" cy="16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33" tIns="73117" rIns="146233" bIns="73117">
            <a:spAutoFit/>
          </a:bodyPr>
          <a:lstStyle/>
          <a:p>
            <a:pPr marL="685800" indent="-6858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42419" y="6324524"/>
            <a:ext cx="15484610" cy="16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33" tIns="73117" rIns="146233" bIns="73117">
            <a:spAutoFit/>
          </a:bodyPr>
          <a:lstStyle/>
          <a:p>
            <a:pPr marL="685800" indent="-6858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7988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19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19" grpId="0"/>
          <p:bldP spid="22" grpId="0"/>
          <p:bldP spid="2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ung ảnh đứng hoa hồng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371606" y="2667012"/>
            <a:ext cx="14173198" cy="4140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22696" tIns="61349" rIns="122696" bIns="6134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1227074">
              <a:lnSpc>
                <a:spcPct val="150000"/>
              </a:lnSpc>
              <a:defRPr/>
            </a:pPr>
            <a:r>
              <a:rPr lang="vi-VN" altLang="en-US" sz="4800" b="1" dirty="0">
                <a:ln w="0"/>
                <a:solidFill>
                  <a:prstClr val="black"/>
                </a:solidFill>
                <a:cs typeface="Times New Roman" panose="02020603050405020304" pitchFamily="18" charset="0"/>
              </a:rPr>
              <a:t>Tiền bạc, của cải là mồ hôi, công sức của bao người lao động. Vì vậy, chúng ta cần phải tiết kiệm, không được sử dụng tiền của phung phí</a:t>
            </a:r>
            <a:r>
              <a:rPr lang="en-US" altLang="en-US" sz="48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4800" b="1" dirty="0">
              <a:ln w="0"/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267203" y="673771"/>
            <a:ext cx="7924804" cy="1727200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96" tIns="61349" rIns="122696" bIns="61349" anchor="ctr"/>
          <a:lstStyle/>
          <a:p>
            <a:pPr algn="ctr" defTabSz="1227074" eaLnBrk="0" hangingPunct="0">
              <a:defRPr/>
            </a:pPr>
            <a:r>
              <a:rPr lang="en-US" sz="5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 LẠI GHI NHỚ  </a:t>
            </a:r>
          </a:p>
        </p:txBody>
      </p:sp>
    </p:spTree>
    <p:extLst>
      <p:ext uri="{BB962C8B-B14F-4D97-AF65-F5344CB8AC3E}">
        <p14:creationId xmlns:p14="http://schemas.microsoft.com/office/powerpoint/2010/main" val="13126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10430808" y="2480541"/>
            <a:ext cx="6220928" cy="6144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52" tIns="61430" rIns="122852" bIns="61430" rtlCol="0" anchor="ctr"/>
          <a:lstStyle/>
          <a:p>
            <a:pPr algn="ctr" defTabSz="122855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39E5D4B-8058-428E-B54D-138909904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2" t="64620"/>
          <a:stretch/>
        </p:blipFill>
        <p:spPr>
          <a:xfrm>
            <a:off x="2274" y="5908891"/>
            <a:ext cx="3441667" cy="323511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xmlns="" id="{F9543C93-A7EA-4133-9851-078C896DD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16480" r="46474" b="49917"/>
          <a:stretch/>
        </p:blipFill>
        <p:spPr>
          <a:xfrm>
            <a:off x="7600909" y="2257795"/>
            <a:ext cx="1563284" cy="170625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xmlns="" id="{B875A4C5-2A32-462E-9C27-8260E05602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7" t="15747" r="-5405" b="40744"/>
          <a:stretch/>
        </p:blipFill>
        <p:spPr>
          <a:xfrm>
            <a:off x="13640998" y="1974254"/>
            <a:ext cx="2207504" cy="2209237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xmlns="" id="{21314B8F-17D3-4332-8A2B-B5D81E36E2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t="53824" r="25145" b="11081"/>
          <a:stretch/>
        </p:blipFill>
        <p:spPr>
          <a:xfrm>
            <a:off x="1466923" y="2"/>
            <a:ext cx="2207504" cy="178198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xmlns="" id="{D1472CC7-25AD-4DF7-99F0-381BF4CB1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54238" r="69897" b="12159"/>
          <a:stretch/>
        </p:blipFill>
        <p:spPr>
          <a:xfrm>
            <a:off x="1583944" y="5018257"/>
            <a:ext cx="1013513" cy="11062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1DF7A7-9C6F-4C51-AC1A-1A57F1552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5" t="64147" r="59427" b="473"/>
          <a:stretch/>
        </p:blipFill>
        <p:spPr>
          <a:xfrm rot="4093784">
            <a:off x="12349880" y="4646374"/>
            <a:ext cx="3399177" cy="32755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38FFFE-0204-4C5B-9AC1-FC33555D6F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133" r="56838" b="65258"/>
          <a:stretch/>
        </p:blipFill>
        <p:spPr>
          <a:xfrm rot="20671809">
            <a:off x="1609240" y="2235902"/>
            <a:ext cx="1302151" cy="1750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2BDA94-174E-40E8-A522-8517C6B41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396" y="426587"/>
            <a:ext cx="11054504" cy="82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2"/>
          <p:cNvGrpSpPr/>
          <p:nvPr/>
        </p:nvGrpSpPr>
        <p:grpSpPr>
          <a:xfrm>
            <a:off x="8492947" y="950978"/>
            <a:ext cx="7996810" cy="697394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63846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1638460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defRPr/>
                    </a:pPr>
                    <a:endParaRPr sz="25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1638460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defRPr/>
                  </a:pPr>
                  <a:endParaRPr sz="25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63846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2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7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2" y="4572004"/>
            <a:ext cx="4647244" cy="4590121"/>
          </a:xfrm>
          <a:prstGeom prst="rect">
            <a:avLst/>
          </a:prstGeom>
        </p:spPr>
      </p:pic>
      <p:pic>
        <p:nvPicPr>
          <p:cNvPr id="1779" name="Picture 2" descr="✨ Sparkles | Sparkle png, Animated clipart, Sparkle gif">
            <a:extLst>
              <a:ext uri="{FF2B5EF4-FFF2-40B4-BE49-F238E27FC236}">
                <a16:creationId xmlns:a16="http://schemas.microsoft.com/office/drawing/2014/main" xmlns="" id="{4E5BA0ED-D22B-48D1-861F-67EBF2659C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443" y="913561"/>
            <a:ext cx="2787365" cy="27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" name="Picture 2" descr="✨ Sparkles | Sparkle png, Animated clipart, Sparkle gif">
            <a:extLst>
              <a:ext uri="{FF2B5EF4-FFF2-40B4-BE49-F238E27FC236}">
                <a16:creationId xmlns:a16="http://schemas.microsoft.com/office/drawing/2014/main" xmlns="" id="{45C52268-6272-4C65-AC30-6EA819B195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84" y="6170397"/>
            <a:ext cx="2344178" cy="23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3070" y="2523774"/>
            <a:ext cx="10410014" cy="3150892"/>
          </a:xfrm>
          <a:prstGeom prst="rect">
            <a:avLst/>
          </a:prstGeom>
          <a:noFill/>
        </p:spPr>
        <p:txBody>
          <a:bodyPr wrap="square" lIns="163850" tIns="81925" rIns="163850" bIns="81925">
            <a:spAutoFit/>
          </a:bodyPr>
          <a:lstStyle/>
          <a:p>
            <a:pPr algn="ctr" defTabSz="163850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700" b="1" spc="538" dirty="0" err="1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Chào</a:t>
            </a:r>
            <a:r>
              <a:rPr lang="en-US" altLang="zh-CN" sz="9700" b="1" spc="538" dirty="0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 </a:t>
            </a:r>
            <a:r>
              <a:rPr lang="en-US" altLang="zh-CN" sz="9700" b="1" spc="538" dirty="0" err="1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tạm</a:t>
            </a:r>
            <a:r>
              <a:rPr lang="en-US" altLang="zh-CN" sz="9700" b="1" spc="538" dirty="0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 </a:t>
            </a:r>
            <a:r>
              <a:rPr lang="en-US" altLang="zh-CN" sz="9700" b="1" spc="538" dirty="0" err="1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biệt</a:t>
            </a:r>
            <a:r>
              <a:rPr lang="en-US" altLang="zh-CN" sz="9700" b="1" spc="538" dirty="0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 </a:t>
            </a:r>
            <a:r>
              <a:rPr lang="en-US" altLang="zh-CN" sz="9700" b="1" spc="538" dirty="0" err="1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các</a:t>
            </a:r>
            <a:r>
              <a:rPr lang="en-US" altLang="zh-CN" sz="9700" b="1" spc="538" dirty="0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 </a:t>
            </a:r>
            <a:r>
              <a:rPr lang="en-US" altLang="zh-CN" sz="9700" b="1" spc="538" dirty="0" err="1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em</a:t>
            </a:r>
            <a:r>
              <a:rPr lang="en-US" altLang="zh-CN" sz="9700" b="1" spc="538" dirty="0">
                <a:ln w="11430" cmpd="sng">
                  <a:solidFill>
                    <a:srgbClr val="FC6E5B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C6E5B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C6E5B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C6E5B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少女文字W5(P)" pitchFamily="82" charset="-122"/>
                <a:cs typeface="Times New Roman" pitchFamily="18" charset="0"/>
              </a:rPr>
              <a:t>!  </a:t>
            </a:r>
            <a:endParaRPr lang="en-US" sz="9700" b="1" spc="538" dirty="0">
              <a:ln w="11430" cmpd="sng">
                <a:solidFill>
                  <a:srgbClr val="FC6E5B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C6E5B">
                      <a:tint val="83000"/>
                      <a:shade val="100000"/>
                      <a:satMod val="200000"/>
                    </a:srgbClr>
                  </a:gs>
                  <a:gs pos="75000">
                    <a:srgbClr val="FC6E5B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C6E5B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6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ung ảnh đứng hoa hồng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371606" y="2667012"/>
            <a:ext cx="14173198" cy="4140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122696" tIns="61349" rIns="122696" bIns="6134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1227074">
              <a:lnSpc>
                <a:spcPct val="150000"/>
              </a:lnSpc>
              <a:defRPr/>
            </a:pPr>
            <a:r>
              <a:rPr lang="vi-VN" altLang="en-US" sz="4800" b="1" dirty="0">
                <a:ln w="0"/>
                <a:solidFill>
                  <a:prstClr val="black"/>
                </a:solidFill>
                <a:cs typeface="Times New Roman" panose="02020603050405020304" pitchFamily="18" charset="0"/>
              </a:rPr>
              <a:t>Tiền bạc, của cải là mồ hôi, công sức của bao người lao động. Vì vậy, chúng ta cần phải tiết kiệm, không được sử dụng tiền của phung phí</a:t>
            </a:r>
            <a:r>
              <a:rPr lang="en-US" altLang="en-US" sz="48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4800" b="1" dirty="0">
              <a:ln w="0"/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457705" y="990600"/>
            <a:ext cx="8001000" cy="1331495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696" tIns="61349" rIns="122696" bIns="61349" anchor="ctr"/>
          <a:lstStyle/>
          <a:p>
            <a:pPr algn="ctr" defTabSz="1227074" eaLnBrk="0" hangingPunct="0">
              <a:defRPr/>
            </a:pPr>
            <a:r>
              <a:rPr lang="en-US" sz="5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 LẠI GHI </a:t>
            </a:r>
            <a:r>
              <a:rPr lang="en-US" sz="5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229604" y="7010404"/>
            <a:ext cx="7772402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spcCol="0" rtlCol="0" anchor="ctr"/>
          <a:lstStyle/>
          <a:p>
            <a:r>
              <a:rPr lang="en-US" sz="4500" b="1" i="1" dirty="0">
                <a:solidFill>
                  <a:srgbClr val="006600"/>
                </a:solidFill>
                <a:latin typeface="Arial" charset="0"/>
              </a:rPr>
              <a:t>    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r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77490" y="7620002"/>
            <a:ext cx="257175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360" y="6400825"/>
            <a:ext cx="10698480" cy="12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6918">
              <a:spcBef>
                <a:spcPct val="50000"/>
              </a:spcBef>
            </a:pPr>
            <a:endParaRPr lang="en-US" altLang="en-US" sz="7300" b="1">
              <a:solidFill>
                <a:srgbClr val="FFFFCC"/>
              </a:solidFill>
              <a:latin typeface="VNI-Times" pitchFamily="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49240" y="838205"/>
            <a:ext cx="6995160" cy="13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7490" y="7010402"/>
            <a:ext cx="61722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514600" y="2871771"/>
            <a:ext cx="12344400" cy="1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/>
          <a:p>
            <a:pPr algn="ctr" defTabSz="1226918" eaLnBrk="0" hangingPunct="0">
              <a:spcBef>
                <a:spcPct val="50000"/>
              </a:spcBef>
            </a:pPr>
            <a:r>
              <a:rPr lang="en-US" altLang="en-US" sz="6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0111" y="2764565"/>
            <a:ext cx="11064240" cy="133878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8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 LÀ TIẾT KIỆM?   </a:t>
            </a:r>
            <a:endParaRPr lang="en-US" sz="8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13618"/>
            <a:ext cx="12072548" cy="83099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028130"/>
            <a:ext cx="12072548" cy="83099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5558" y="4156541"/>
            <a:ext cx="13445370" cy="83095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74068" y="5186804"/>
            <a:ext cx="12070080" cy="8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33" tIns="73117" rIns="146233" bIns="731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8132" y="6159161"/>
            <a:ext cx="10019730" cy="8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33" tIns="73117" rIns="146233" bIns="731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30216" y="7234989"/>
            <a:ext cx="12070080" cy="8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33" tIns="73117" rIns="146233" bIns="731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43000" y="2113618"/>
            <a:ext cx="914400" cy="914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03158" y="3028130"/>
            <a:ext cx="914400" cy="914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3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8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5" grpId="0"/>
          <p:bldP spid="18" grpId="0"/>
          <p:bldP spid="19" grpId="0"/>
          <p:bldP spid="14" grpId="0"/>
          <p:bldP spid="17" grpId="0"/>
          <p:bldP spid="2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3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8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5" grpId="0"/>
          <p:bldP spid="18" grpId="0"/>
          <p:bldP spid="19" grpId="0"/>
          <p:bldP spid="14" grpId="0"/>
          <p:bldP spid="17" grpId="0"/>
          <p:bldP spid="2" grpId="0" animBg="1"/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13618"/>
            <a:ext cx="12072548" cy="83099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028130"/>
            <a:ext cx="12072548" cy="830997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5558" y="4156541"/>
            <a:ext cx="13445370" cy="83095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74068" y="5186804"/>
            <a:ext cx="12070080" cy="8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33" tIns="73117" rIns="146233" bIns="731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3000" y="2113618"/>
            <a:ext cx="914400" cy="914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75347" y="3028130"/>
            <a:ext cx="914400" cy="914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5347" y="5296076"/>
            <a:ext cx="914400" cy="914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55579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3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5" grpId="0"/>
          <p:bldP spid="18" grpId="0"/>
          <p:bldP spid="19" grpId="0"/>
          <p:bldP spid="16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8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3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3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5" grpId="0"/>
          <p:bldP spid="18" grpId="0"/>
          <p:bldP spid="19" grpId="0"/>
          <p:bldP spid="16" grpId="0" animBg="1"/>
          <p:bldP spid="20" grpId="0" animBg="1"/>
          <p:bldP spid="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77490" y="7620002"/>
            <a:ext cx="257175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0360" y="6400825"/>
            <a:ext cx="10698480" cy="12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algn="ctr" defTabSz="1226918">
              <a:spcBef>
                <a:spcPct val="50000"/>
              </a:spcBef>
            </a:pPr>
            <a:endParaRPr lang="en-US" altLang="en-US" sz="7300" b="1">
              <a:solidFill>
                <a:srgbClr val="FFFFCC"/>
              </a:solidFill>
              <a:latin typeface="VNI-Times" pitchFamily="2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49240" y="838205"/>
            <a:ext cx="6995160" cy="13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8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8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7490" y="7010402"/>
            <a:ext cx="617220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>
            <a:lvl1pPr>
              <a:defRPr>
                <a:solidFill>
                  <a:schemeClr val="tx1"/>
                </a:solidFill>
                <a:latin typeface="VNI-Heather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Heather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Heather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Heather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Heath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Heather" pitchFamily="2" charset="0"/>
              </a:defRPr>
            </a:lvl9pPr>
          </a:lstStyle>
          <a:p>
            <a:pPr defTabSz="1226918">
              <a:spcBef>
                <a:spcPct val="50000"/>
              </a:spcBef>
            </a:pPr>
            <a:endParaRPr lang="en-US" altLang="en-US" sz="2300">
              <a:solidFill>
                <a:prstClr val="black"/>
              </a:solidFill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514600" y="2871771"/>
            <a:ext cx="12344400" cy="11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679" tIns="61342" rIns="122679" bIns="61342">
            <a:spAutoFit/>
          </a:bodyPr>
          <a:lstStyle/>
          <a:p>
            <a:pPr algn="ctr" defTabSz="1226918" eaLnBrk="0" hangingPunct="0">
              <a:spcBef>
                <a:spcPct val="50000"/>
              </a:spcBef>
            </a:pPr>
            <a:r>
              <a:rPr lang="en-US" altLang="en-US" sz="6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4122" y="2871771"/>
            <a:ext cx="11010900" cy="133878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/>
            <a:r>
              <a:rPr lang="en-US" sz="8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XỬ LÝ TÌNH HUỐNG    </a:t>
            </a:r>
            <a:endParaRPr lang="en-US" sz="8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5183232" y="4913838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514" y="228599"/>
            <a:ext cx="15484610" cy="830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518" y="2109678"/>
            <a:ext cx="14153832" cy="1569616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0967" y="3948745"/>
            <a:ext cx="13445370" cy="2308280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872" y="6307520"/>
            <a:ext cx="1433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2795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8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4" grpId="0" animBg="1"/>
          <p:bldP spid="5" grpId="0"/>
          <p:bldP spid="18" grpId="0"/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909" y="2109678"/>
            <a:ext cx="14773832" cy="156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8514" y="5144550"/>
            <a:ext cx="1828800" cy="89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35609" y="4329056"/>
            <a:ext cx="12289351" cy="29717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63223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五角星 41"/>
          <p:cNvSpPr/>
          <p:nvPr/>
        </p:nvSpPr>
        <p:spPr>
          <a:xfrm rot="21380687">
            <a:off x="15112879" y="7974987"/>
            <a:ext cx="825107" cy="81492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14938045" y="5930381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14318032" y="1349680"/>
            <a:ext cx="656611" cy="6485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mtClean="0">
                <a:solidFill>
                  <a:prstClr val="white"/>
                </a:solidFill>
              </a:rPr>
              <a:t> 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13607461" y="5364393"/>
            <a:ext cx="456187" cy="4505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764" tIns="81882" rIns="163764" bIns="81882" rtlCol="0" anchor="ctr"/>
          <a:lstStyle/>
          <a:p>
            <a:pPr algn="ctr" defTabSz="1637666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62" y="2994444"/>
            <a:ext cx="1502779" cy="15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8514" y="228599"/>
            <a:ext cx="15484610" cy="156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909" y="2109678"/>
            <a:ext cx="14773832" cy="2308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59681" y="5726827"/>
            <a:ext cx="1828800" cy="89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1546" y="4977731"/>
            <a:ext cx="12989823" cy="29717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7176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27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3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8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6" grpId="0" animBg="1"/>
          <p:bldP spid="22" grpId="0" animBg="1"/>
          <p:bldP spid="23" grpId="0" animBg="1"/>
          <p:bldP spid="2" grpId="0" animBg="1"/>
          <p:bldP spid="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771</Words>
  <Application>Microsoft Office PowerPoint</Application>
  <PresentationFormat>Custom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2_Office Theme</vt:lpstr>
      <vt:lpstr>Office Theme</vt:lpstr>
      <vt:lpstr>3_Office Theme</vt:lpstr>
      <vt:lpstr>Office 主题​​</vt:lpstr>
      <vt:lpstr>2_Office 主题​​</vt:lpstr>
      <vt:lpstr>3_Office 主题​​</vt:lpstr>
      <vt:lpstr>Thứ hai, ngày 8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Viet 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Thu Ha</dc:creator>
  <cp:lastModifiedBy>Windows User</cp:lastModifiedBy>
  <cp:revision>113</cp:revision>
  <dcterms:created xsi:type="dcterms:W3CDTF">2008-09-28T05:53:26Z</dcterms:created>
  <dcterms:modified xsi:type="dcterms:W3CDTF">2021-11-03T07:49:23Z</dcterms:modified>
</cp:coreProperties>
</file>